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A17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-mark-mono-linen-10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1005840"/>
            <a:ext cx="2011680" cy="20116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3291840"/>
            <a:ext cx="103327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400" b="1">
                <a:solidFill>
                  <a:srgbClr val="F5EFE7"/>
                </a:solidFill>
                <a:latin typeface="Almarai"/>
              </a:rPr>
              <a:t>عنوان العرض التقديمي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297680"/>
            <a:ext cx="10332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C9BFB2"/>
                </a:solidFill>
                <a:latin typeface="IBM Plex Sans Arabic"/>
              </a:rPr>
              <a:t>نسَب — حيث يُحاك نسيج عائلتك</a:t>
            </a:r>
          </a:p>
        </p:txBody>
      </p:sp>
      <p:sp>
        <p:nvSpPr>
          <p:cNvPr id="5" name="Rectangle 4"/>
          <p:cNvSpPr/>
          <p:nvPr/>
        </p:nvSpPr>
        <p:spPr>
          <a:xfrm>
            <a:off x="4480560" y="5303520"/>
            <a:ext cx="2011680" cy="76200"/>
          </a:xfrm>
          <a:prstGeom prst="rect">
            <a:avLst/>
          </a:prstGeom>
          <a:solidFill>
            <a:srgbClr val="B85C3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37960" y="5303520"/>
            <a:ext cx="1005840" cy="76200"/>
          </a:xfrm>
          <a:prstGeom prst="rect">
            <a:avLst/>
          </a:prstGeom>
          <a:solidFill>
            <a:srgbClr val="E0A6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EF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B85C3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265176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4000" b="1">
                <a:solidFill>
                  <a:srgbClr val="1E1A17"/>
                </a:solidFill>
                <a:latin typeface="Almarai"/>
              </a:rPr>
              <a:t>عنوان القسم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7033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6E655C"/>
                </a:solidFill>
                <a:latin typeface="IBM Plex Sans Arabic"/>
              </a:rPr>
              <a:t>سطر وصفي قصير للقسم</a:t>
            </a:r>
          </a:p>
        </p:txBody>
      </p:sp>
      <p:pic>
        <p:nvPicPr>
          <p:cNvPr id="5" name="Picture 4" descr="logo-mark-10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040" y="5577840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DF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000" b="1">
                <a:solidFill>
                  <a:srgbClr val="1E1A17"/>
                </a:solidFill>
                <a:latin typeface="Almarai"/>
              </a:rPr>
              <a:t>عنوان الشريحة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325880"/>
            <a:ext cx="2011680" cy="63500"/>
          </a:xfrm>
          <a:prstGeom prst="rect">
            <a:avLst/>
          </a:prstGeom>
          <a:solidFill>
            <a:srgbClr val="E0A6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645920"/>
            <a:ext cx="1069848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800" b="0">
                <a:solidFill>
                  <a:srgbClr val="4A4136"/>
                </a:solidFill>
                <a:latin typeface="IBM Plex Sans Arabic"/>
              </a:rPr>
              <a:t>نص المحتوى هنا — بدّله بنقاطك. الخط: IBM Plex Sans Arabic للنص، Almarai للعناوين، وInter للأرقام.</a:t>
            </a:r>
          </a:p>
        </p:txBody>
      </p:sp>
      <p:pic>
        <p:nvPicPr>
          <p:cNvPr id="5" name="Picture 4" descr="logo-mark-10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2840" y="6126480"/>
            <a:ext cx="50292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A17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-mark-mono-linen-10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360" y="1828800"/>
            <a:ext cx="2377440" cy="23774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4572000"/>
            <a:ext cx="103327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>
                <a:solidFill>
                  <a:srgbClr val="E0A63C"/>
                </a:solidFill>
                <a:latin typeface="Inter"/>
              </a:rPr>
              <a:t>شكرًا — nasab.digital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